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2" r:id="rId2"/>
    <p:sldId id="256" r:id="rId3"/>
    <p:sldId id="263" r:id="rId4"/>
    <p:sldId id="264" r:id="rId5"/>
    <p:sldId id="266" r:id="rId6"/>
    <p:sldId id="268" r:id="rId7"/>
    <p:sldId id="26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222A0B-3D0B-4198-99C9-524A5528C1B7}" v="46" dt="2019-09-06T13:53:59.1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98" d="100"/>
          <a:sy n="98" d="100"/>
        </p:scale>
        <p:origin x="120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monds, Lucas P" userId="da4c39a2-83e7-496c-aebc-fba962cf5c7a" providerId="ADAL" clId="{E349A620-EA9A-4703-8558-36CE5947493F}"/>
    <pc:docChg chg="undo custSel mod addSld delSld modSld">
      <pc:chgData name="Simmonds, Lucas P" userId="da4c39a2-83e7-496c-aebc-fba962cf5c7a" providerId="ADAL" clId="{E349A620-EA9A-4703-8558-36CE5947493F}" dt="2019-09-06T13:54:04.362" v="1239" actId="20577"/>
      <pc:docMkLst>
        <pc:docMk/>
      </pc:docMkLst>
      <pc:sldChg chg="addSp delSp modSp del">
        <pc:chgData name="Simmonds, Lucas P" userId="da4c39a2-83e7-496c-aebc-fba962cf5c7a" providerId="ADAL" clId="{E349A620-EA9A-4703-8558-36CE5947493F}" dt="2019-09-06T13:53:41.560" v="1218" actId="2696"/>
        <pc:sldMkLst>
          <pc:docMk/>
          <pc:sldMk cId="60585625" sldId="258"/>
        </pc:sldMkLst>
        <pc:spChg chg="mod">
          <ac:chgData name="Simmonds, Lucas P" userId="da4c39a2-83e7-496c-aebc-fba962cf5c7a" providerId="ADAL" clId="{E349A620-EA9A-4703-8558-36CE5947493F}" dt="2019-09-06T13:19:49.114" v="260" actId="20577"/>
          <ac:spMkLst>
            <pc:docMk/>
            <pc:sldMk cId="60585625" sldId="258"/>
            <ac:spMk id="5" creationId="{AF899BD5-0912-42DF-B50E-ED5EC7A0AE33}"/>
          </ac:spMkLst>
        </pc:spChg>
        <pc:spChg chg="add mod">
          <ac:chgData name="Simmonds, Lucas P" userId="da4c39a2-83e7-496c-aebc-fba962cf5c7a" providerId="ADAL" clId="{E349A620-EA9A-4703-8558-36CE5947493F}" dt="2019-09-06T13:13:27.541" v="178" actId="20577"/>
          <ac:spMkLst>
            <pc:docMk/>
            <pc:sldMk cId="60585625" sldId="258"/>
            <ac:spMk id="6" creationId="{815C3EDE-3123-410E-A2D0-10AC3CCCBF82}"/>
          </ac:spMkLst>
        </pc:spChg>
        <pc:spChg chg="add del mod">
          <ac:chgData name="Simmonds, Lucas P" userId="da4c39a2-83e7-496c-aebc-fba962cf5c7a" providerId="ADAL" clId="{E349A620-EA9A-4703-8558-36CE5947493F}" dt="2019-09-06T13:34:08.574" v="483"/>
          <ac:spMkLst>
            <pc:docMk/>
            <pc:sldMk cId="60585625" sldId="258"/>
            <ac:spMk id="7" creationId="{5162CE4D-E9A1-4150-9FE5-137ADEC0EE7C}"/>
          </ac:spMkLst>
        </pc:spChg>
        <pc:spChg chg="add del mod">
          <ac:chgData name="Simmonds, Lucas P" userId="da4c39a2-83e7-496c-aebc-fba962cf5c7a" providerId="ADAL" clId="{E349A620-EA9A-4703-8558-36CE5947493F}" dt="2019-09-06T13:34:08.574" v="483"/>
          <ac:spMkLst>
            <pc:docMk/>
            <pc:sldMk cId="60585625" sldId="258"/>
            <ac:spMk id="8" creationId="{A430F79A-D3B0-4ADF-9C41-1A617E4AFAE0}"/>
          </ac:spMkLst>
        </pc:spChg>
      </pc:sldChg>
      <pc:sldChg chg="del">
        <pc:chgData name="Simmonds, Lucas P" userId="da4c39a2-83e7-496c-aebc-fba962cf5c7a" providerId="ADAL" clId="{E349A620-EA9A-4703-8558-36CE5947493F}" dt="2019-09-06T13:53:43.760" v="1220" actId="2696"/>
        <pc:sldMkLst>
          <pc:docMk/>
          <pc:sldMk cId="4201219684" sldId="259"/>
        </pc:sldMkLst>
      </pc:sldChg>
      <pc:sldChg chg="del">
        <pc:chgData name="Simmonds, Lucas P" userId="da4c39a2-83e7-496c-aebc-fba962cf5c7a" providerId="ADAL" clId="{E349A620-EA9A-4703-8558-36CE5947493F}" dt="2019-09-06T13:53:42.550" v="1219" actId="2696"/>
        <pc:sldMkLst>
          <pc:docMk/>
          <pc:sldMk cId="3566304629" sldId="260"/>
        </pc:sldMkLst>
      </pc:sldChg>
      <pc:sldChg chg="addSp delSp modSp">
        <pc:chgData name="Simmonds, Lucas P" userId="da4c39a2-83e7-496c-aebc-fba962cf5c7a" providerId="ADAL" clId="{E349A620-EA9A-4703-8558-36CE5947493F}" dt="2019-09-06T13:10:10.081" v="12" actId="1076"/>
        <pc:sldMkLst>
          <pc:docMk/>
          <pc:sldMk cId="3204787259" sldId="263"/>
        </pc:sldMkLst>
        <pc:spChg chg="del">
          <ac:chgData name="Simmonds, Lucas P" userId="da4c39a2-83e7-496c-aebc-fba962cf5c7a" providerId="ADAL" clId="{E349A620-EA9A-4703-8558-36CE5947493F}" dt="2019-09-06T13:09:38.148" v="0"/>
          <ac:spMkLst>
            <pc:docMk/>
            <pc:sldMk cId="3204787259" sldId="263"/>
            <ac:spMk id="3" creationId="{9C7F74D4-E604-4B5C-891E-B92AE84D6E18}"/>
          </ac:spMkLst>
        </pc:spChg>
        <pc:picChg chg="add mod">
          <ac:chgData name="Simmonds, Lucas P" userId="da4c39a2-83e7-496c-aebc-fba962cf5c7a" providerId="ADAL" clId="{E349A620-EA9A-4703-8558-36CE5947493F}" dt="2019-09-06T13:10:10.081" v="12" actId="1076"/>
          <ac:picMkLst>
            <pc:docMk/>
            <pc:sldMk cId="3204787259" sldId="263"/>
            <ac:picMk id="5" creationId="{5C7C762F-E245-4FF5-93D7-961A2B20C896}"/>
          </ac:picMkLst>
        </pc:picChg>
      </pc:sldChg>
      <pc:sldChg chg="addSp delSp modSp add mod setBg">
        <pc:chgData name="Simmonds, Lucas P" userId="da4c39a2-83e7-496c-aebc-fba962cf5c7a" providerId="ADAL" clId="{E349A620-EA9A-4703-8558-36CE5947493F}" dt="2019-09-06T13:11:48.540" v="57" actId="931"/>
        <pc:sldMkLst>
          <pc:docMk/>
          <pc:sldMk cId="899729811" sldId="264"/>
        </pc:sldMkLst>
        <pc:spChg chg="mod">
          <ac:chgData name="Simmonds, Lucas P" userId="da4c39a2-83e7-496c-aebc-fba962cf5c7a" providerId="ADAL" clId="{E349A620-EA9A-4703-8558-36CE5947493F}" dt="2019-09-06T13:11:42.007" v="56" actId="26606"/>
          <ac:spMkLst>
            <pc:docMk/>
            <pc:sldMk cId="899729811" sldId="264"/>
            <ac:spMk id="2" creationId="{47199D16-9D0B-41FF-ABB3-B8DBAD5E27BE}"/>
          </ac:spMkLst>
        </pc:spChg>
        <pc:spChg chg="del">
          <ac:chgData name="Simmonds, Lucas P" userId="da4c39a2-83e7-496c-aebc-fba962cf5c7a" providerId="ADAL" clId="{E349A620-EA9A-4703-8558-36CE5947493F}" dt="2019-09-06T13:11:10.451" v="54" actId="931"/>
          <ac:spMkLst>
            <pc:docMk/>
            <pc:sldMk cId="899729811" sldId="264"/>
            <ac:spMk id="3" creationId="{CFA31CCE-AD38-4FF1-A92F-83FFB98DB053}"/>
          </ac:spMkLst>
        </pc:spChg>
        <pc:spChg chg="del">
          <ac:chgData name="Simmonds, Lucas P" userId="da4c39a2-83e7-496c-aebc-fba962cf5c7a" providerId="ADAL" clId="{E349A620-EA9A-4703-8558-36CE5947493F}" dt="2019-09-06T13:11:32.461" v="55" actId="931"/>
          <ac:spMkLst>
            <pc:docMk/>
            <pc:sldMk cId="899729811" sldId="264"/>
            <ac:spMk id="4" creationId="{BFFE0E34-6691-4D85-B18F-F2C8A7A9578C}"/>
          </ac:spMkLst>
        </pc:spChg>
        <pc:spChg chg="add del">
          <ac:chgData name="Simmonds, Lucas P" userId="da4c39a2-83e7-496c-aebc-fba962cf5c7a" providerId="ADAL" clId="{E349A620-EA9A-4703-8558-36CE5947493F}" dt="2019-09-06T13:11:48.540" v="57" actId="931"/>
          <ac:spMkLst>
            <pc:docMk/>
            <pc:sldMk cId="899729811" sldId="264"/>
            <ac:spMk id="12" creationId="{E7E2FAD7-6A03-4E05-A166-479EFF0B0A19}"/>
          </ac:spMkLst>
        </pc:spChg>
        <pc:spChg chg="add">
          <ac:chgData name="Simmonds, Lucas P" userId="da4c39a2-83e7-496c-aebc-fba962cf5c7a" providerId="ADAL" clId="{E349A620-EA9A-4703-8558-36CE5947493F}" dt="2019-09-06T13:11:42.007" v="56" actId="26606"/>
          <ac:spMkLst>
            <pc:docMk/>
            <pc:sldMk cId="899729811" sldId="264"/>
            <ac:spMk id="15" creationId="{C6D7B817-6658-466D-B7F8-851ED5C35E69}"/>
          </ac:spMkLst>
        </pc:spChg>
        <pc:spChg chg="add">
          <ac:chgData name="Simmonds, Lucas P" userId="da4c39a2-83e7-496c-aebc-fba962cf5c7a" providerId="ADAL" clId="{E349A620-EA9A-4703-8558-36CE5947493F}" dt="2019-09-06T13:11:42.007" v="56" actId="26606"/>
          <ac:spMkLst>
            <pc:docMk/>
            <pc:sldMk cId="899729811" sldId="264"/>
            <ac:spMk id="17" creationId="{94DB5839-12B9-4BA0-98A8-CAE44ED19D7F}"/>
          </ac:spMkLst>
        </pc:spChg>
        <pc:picChg chg="add mod ord">
          <ac:chgData name="Simmonds, Lucas P" userId="da4c39a2-83e7-496c-aebc-fba962cf5c7a" providerId="ADAL" clId="{E349A620-EA9A-4703-8558-36CE5947493F}" dt="2019-09-06T13:11:42.007" v="56" actId="26606"/>
          <ac:picMkLst>
            <pc:docMk/>
            <pc:sldMk cId="899729811" sldId="264"/>
            <ac:picMk id="6" creationId="{D986FA38-C5D7-4FD0-8195-EE74963A6309}"/>
          </ac:picMkLst>
        </pc:picChg>
        <pc:picChg chg="add mod">
          <ac:chgData name="Simmonds, Lucas P" userId="da4c39a2-83e7-496c-aebc-fba962cf5c7a" providerId="ADAL" clId="{E349A620-EA9A-4703-8558-36CE5947493F}" dt="2019-09-06T13:11:42.007" v="56" actId="26606"/>
          <ac:picMkLst>
            <pc:docMk/>
            <pc:sldMk cId="899729811" sldId="264"/>
            <ac:picMk id="8" creationId="{C51E4A50-C7E8-4DFC-B6CD-05B8CC01F322}"/>
          </ac:picMkLst>
        </pc:picChg>
        <pc:picChg chg="add mod">
          <ac:chgData name="Simmonds, Lucas P" userId="da4c39a2-83e7-496c-aebc-fba962cf5c7a" providerId="ADAL" clId="{E349A620-EA9A-4703-8558-36CE5947493F}" dt="2019-09-06T13:11:48.540" v="57" actId="931"/>
          <ac:picMkLst>
            <pc:docMk/>
            <pc:sldMk cId="899729811" sldId="264"/>
            <ac:picMk id="10" creationId="{809F77C0-90D0-4A1E-BE80-C240CA270320}"/>
          </ac:picMkLst>
        </pc:picChg>
        <pc:cxnChg chg="add">
          <ac:chgData name="Simmonds, Lucas P" userId="da4c39a2-83e7-496c-aebc-fba962cf5c7a" providerId="ADAL" clId="{E349A620-EA9A-4703-8558-36CE5947493F}" dt="2019-09-06T13:11:42.007" v="56" actId="26606"/>
          <ac:cxnSpMkLst>
            <pc:docMk/>
            <pc:sldMk cId="899729811" sldId="264"/>
            <ac:cxnSpMk id="19" creationId="{041A955B-D579-48FD-A51C-51B0C0B69F9A}"/>
          </ac:cxnSpMkLst>
        </pc:cxnChg>
      </pc:sldChg>
      <pc:sldChg chg="addSp delSp modSp add del">
        <pc:chgData name="Simmonds, Lucas P" userId="da4c39a2-83e7-496c-aebc-fba962cf5c7a" providerId="ADAL" clId="{E349A620-EA9A-4703-8558-36CE5947493F}" dt="2019-09-06T13:19:32.002" v="227" actId="2696"/>
        <pc:sldMkLst>
          <pc:docMk/>
          <pc:sldMk cId="2582479294" sldId="265"/>
        </pc:sldMkLst>
        <pc:spChg chg="mod">
          <ac:chgData name="Simmonds, Lucas P" userId="da4c39a2-83e7-496c-aebc-fba962cf5c7a" providerId="ADAL" clId="{E349A620-EA9A-4703-8558-36CE5947493F}" dt="2019-09-06T13:16:12.775" v="218" actId="20577"/>
          <ac:spMkLst>
            <pc:docMk/>
            <pc:sldMk cId="2582479294" sldId="265"/>
            <ac:spMk id="2" creationId="{9B79BC15-2B11-48DA-B923-6119B0F84381}"/>
          </ac:spMkLst>
        </pc:spChg>
        <pc:spChg chg="del">
          <ac:chgData name="Simmonds, Lucas P" userId="da4c39a2-83e7-496c-aebc-fba962cf5c7a" providerId="ADAL" clId="{E349A620-EA9A-4703-8558-36CE5947493F}" dt="2019-09-06T13:16:42.133" v="219" actId="931"/>
          <ac:spMkLst>
            <pc:docMk/>
            <pc:sldMk cId="2582479294" sldId="265"/>
            <ac:spMk id="4" creationId="{72DBCBDF-84E5-407B-87EF-8E6159DE8882}"/>
          </ac:spMkLst>
        </pc:spChg>
        <pc:spChg chg="del">
          <ac:chgData name="Simmonds, Lucas P" userId="da4c39a2-83e7-496c-aebc-fba962cf5c7a" providerId="ADAL" clId="{E349A620-EA9A-4703-8558-36CE5947493F}" dt="2019-09-06T13:17:00.913" v="220" actId="931"/>
          <ac:spMkLst>
            <pc:docMk/>
            <pc:sldMk cId="2582479294" sldId="265"/>
            <ac:spMk id="6" creationId="{150E6355-0864-48AD-9288-8A87BFBA2C77}"/>
          </ac:spMkLst>
        </pc:spChg>
        <pc:spChg chg="add mod">
          <ac:chgData name="Simmonds, Lucas P" userId="da4c39a2-83e7-496c-aebc-fba962cf5c7a" providerId="ADAL" clId="{E349A620-EA9A-4703-8558-36CE5947493F}" dt="2019-09-06T13:16:42.133" v="219" actId="931"/>
          <ac:spMkLst>
            <pc:docMk/>
            <pc:sldMk cId="2582479294" sldId="265"/>
            <ac:spMk id="9" creationId="{450C6554-385A-45D3-8C84-13C4FDA58429}"/>
          </ac:spMkLst>
        </pc:spChg>
        <pc:spChg chg="add mod">
          <ac:chgData name="Simmonds, Lucas P" userId="da4c39a2-83e7-496c-aebc-fba962cf5c7a" providerId="ADAL" clId="{E349A620-EA9A-4703-8558-36CE5947493F}" dt="2019-09-06T13:17:00.913" v="220" actId="931"/>
          <ac:spMkLst>
            <pc:docMk/>
            <pc:sldMk cId="2582479294" sldId="265"/>
            <ac:spMk id="12" creationId="{54EE63DF-DDF5-4D60-B53D-088892DF4915}"/>
          </ac:spMkLst>
        </pc:spChg>
        <pc:picChg chg="add mod">
          <ac:chgData name="Simmonds, Lucas P" userId="da4c39a2-83e7-496c-aebc-fba962cf5c7a" providerId="ADAL" clId="{E349A620-EA9A-4703-8558-36CE5947493F}" dt="2019-09-06T13:16:42.133" v="219" actId="931"/>
          <ac:picMkLst>
            <pc:docMk/>
            <pc:sldMk cId="2582479294" sldId="265"/>
            <ac:picMk id="8" creationId="{F62F99D5-BB52-4ADF-898C-CFDB5F95EB75}"/>
          </ac:picMkLst>
        </pc:picChg>
        <pc:picChg chg="add mod">
          <ac:chgData name="Simmonds, Lucas P" userId="da4c39a2-83e7-496c-aebc-fba962cf5c7a" providerId="ADAL" clId="{E349A620-EA9A-4703-8558-36CE5947493F}" dt="2019-09-06T13:17:00.913" v="220" actId="931"/>
          <ac:picMkLst>
            <pc:docMk/>
            <pc:sldMk cId="2582479294" sldId="265"/>
            <ac:picMk id="11" creationId="{4E1DEF39-DCAF-46E8-BA3A-761650A6DB41}"/>
          </ac:picMkLst>
        </pc:picChg>
      </pc:sldChg>
      <pc:sldChg chg="addSp delSp modSp add mod setBg">
        <pc:chgData name="Simmonds, Lucas P" userId="da4c39a2-83e7-496c-aebc-fba962cf5c7a" providerId="ADAL" clId="{E349A620-EA9A-4703-8558-36CE5947493F}" dt="2019-09-06T13:51:18.418" v="1086" actId="1076"/>
        <pc:sldMkLst>
          <pc:docMk/>
          <pc:sldMk cId="1076230089" sldId="266"/>
        </pc:sldMkLst>
        <pc:spChg chg="mod">
          <ac:chgData name="Simmonds, Lucas P" userId="da4c39a2-83e7-496c-aebc-fba962cf5c7a" providerId="ADAL" clId="{E349A620-EA9A-4703-8558-36CE5947493F}" dt="2019-09-06T13:19:40.443" v="252" actId="20577"/>
          <ac:spMkLst>
            <pc:docMk/>
            <pc:sldMk cId="1076230089" sldId="266"/>
            <ac:spMk id="2" creationId="{DB57EB9F-F95A-4720-8679-39002E47F366}"/>
          </ac:spMkLst>
        </pc:spChg>
        <pc:spChg chg="add del">
          <ac:chgData name="Simmonds, Lucas P" userId="da4c39a2-83e7-496c-aebc-fba962cf5c7a" providerId="ADAL" clId="{E349A620-EA9A-4703-8558-36CE5947493F}" dt="2019-09-06T13:18:27.348" v="224" actId="931"/>
          <ac:spMkLst>
            <pc:docMk/>
            <pc:sldMk cId="1076230089" sldId="266"/>
            <ac:spMk id="3" creationId="{D7F0CC00-AD82-4035-B410-70C85B020B2B}"/>
          </ac:spMkLst>
        </pc:spChg>
        <pc:spChg chg="del">
          <ac:chgData name="Simmonds, Lucas P" userId="da4c39a2-83e7-496c-aebc-fba962cf5c7a" providerId="ADAL" clId="{E349A620-EA9A-4703-8558-36CE5947493F}" dt="2019-09-06T13:18:55.586" v="225" actId="931"/>
          <ac:spMkLst>
            <pc:docMk/>
            <pc:sldMk cId="1076230089" sldId="266"/>
            <ac:spMk id="4" creationId="{1D2E3752-DCC5-4AAE-B109-67921857DF71}"/>
          </ac:spMkLst>
        </pc:spChg>
        <pc:spChg chg="add del mod">
          <ac:chgData name="Simmonds, Lucas P" userId="da4c39a2-83e7-496c-aebc-fba962cf5c7a" providerId="ADAL" clId="{E349A620-EA9A-4703-8558-36CE5947493F}" dt="2019-09-06T13:18:13.978" v="223" actId="931"/>
          <ac:spMkLst>
            <pc:docMk/>
            <pc:sldMk cId="1076230089" sldId="266"/>
            <ac:spMk id="7" creationId="{9D38DB15-D425-43E1-8DA3-31561BBBE6AA}"/>
          </ac:spMkLst>
        </pc:spChg>
        <pc:spChg chg="add del mod">
          <ac:chgData name="Simmonds, Lucas P" userId="da4c39a2-83e7-496c-aebc-fba962cf5c7a" providerId="ADAL" clId="{E349A620-EA9A-4703-8558-36CE5947493F}" dt="2019-09-06T13:42:39.972" v="682" actId="478"/>
          <ac:spMkLst>
            <pc:docMk/>
            <pc:sldMk cId="1076230089" sldId="266"/>
            <ac:spMk id="10" creationId="{86904904-0524-4831-BF7D-A791C669B6B6}"/>
          </ac:spMkLst>
        </pc:spChg>
        <pc:spChg chg="add del mod">
          <ac:chgData name="Simmonds, Lucas P" userId="da4c39a2-83e7-496c-aebc-fba962cf5c7a" providerId="ADAL" clId="{E349A620-EA9A-4703-8558-36CE5947493F}" dt="2019-09-06T13:42:26.814" v="675" actId="478"/>
          <ac:spMkLst>
            <pc:docMk/>
            <pc:sldMk cId="1076230089" sldId="266"/>
            <ac:spMk id="13" creationId="{CA980D44-AC5A-4969-8153-7E181C2FF6DA}"/>
          </ac:spMkLst>
        </pc:spChg>
        <pc:spChg chg="add del mod">
          <ac:chgData name="Simmonds, Lucas P" userId="da4c39a2-83e7-496c-aebc-fba962cf5c7a" providerId="ADAL" clId="{E349A620-EA9A-4703-8558-36CE5947493F}" dt="2019-09-06T13:42:23.678" v="672" actId="478"/>
          <ac:spMkLst>
            <pc:docMk/>
            <pc:sldMk cId="1076230089" sldId="266"/>
            <ac:spMk id="15" creationId="{539A864A-6501-4066-B079-D60984D11983}"/>
          </ac:spMkLst>
        </pc:spChg>
        <pc:spChg chg="add">
          <ac:chgData name="Simmonds, Lucas P" userId="da4c39a2-83e7-496c-aebc-fba962cf5c7a" providerId="ADAL" clId="{E349A620-EA9A-4703-8558-36CE5947493F}" dt="2019-09-06T13:19:26.513" v="226" actId="26606"/>
          <ac:spMkLst>
            <pc:docMk/>
            <pc:sldMk cId="1076230089" sldId="266"/>
            <ac:spMk id="18" creationId="{323D50B8-1D27-420D-BA4A-249914120C5D}"/>
          </ac:spMkLst>
        </pc:spChg>
        <pc:spChg chg="add del mod">
          <ac:chgData name="Simmonds, Lucas P" userId="da4c39a2-83e7-496c-aebc-fba962cf5c7a" providerId="ADAL" clId="{E349A620-EA9A-4703-8558-36CE5947493F}" dt="2019-09-06T13:42:36.030" v="680" actId="478"/>
          <ac:spMkLst>
            <pc:docMk/>
            <pc:sldMk cId="1076230089" sldId="266"/>
            <ac:spMk id="19" creationId="{7402F88B-1AC2-499B-837A-889C772289D1}"/>
          </ac:spMkLst>
        </pc:spChg>
        <pc:spChg chg="add">
          <ac:chgData name="Simmonds, Lucas P" userId="da4c39a2-83e7-496c-aebc-fba962cf5c7a" providerId="ADAL" clId="{E349A620-EA9A-4703-8558-36CE5947493F}" dt="2019-09-06T13:19:26.513" v="226" actId="26606"/>
          <ac:spMkLst>
            <pc:docMk/>
            <pc:sldMk cId="1076230089" sldId="266"/>
            <ac:spMk id="20" creationId="{2EFBB176-B6C1-4B5A-AADA-F930947E09CC}"/>
          </ac:spMkLst>
        </pc:spChg>
        <pc:spChg chg="add">
          <ac:chgData name="Simmonds, Lucas P" userId="da4c39a2-83e7-496c-aebc-fba962cf5c7a" providerId="ADAL" clId="{E349A620-EA9A-4703-8558-36CE5947493F}" dt="2019-09-06T13:19:26.513" v="226" actId="26606"/>
          <ac:spMkLst>
            <pc:docMk/>
            <pc:sldMk cId="1076230089" sldId="266"/>
            <ac:spMk id="22" creationId="{918CDC34-0F26-409D-B10F-578D4DCC46DE}"/>
          </ac:spMkLst>
        </pc:spChg>
        <pc:spChg chg="add mod">
          <ac:chgData name="Simmonds, Lucas P" userId="da4c39a2-83e7-496c-aebc-fba962cf5c7a" providerId="ADAL" clId="{E349A620-EA9A-4703-8558-36CE5947493F}" dt="2019-09-06T13:51:18.418" v="1086" actId="1076"/>
          <ac:spMkLst>
            <pc:docMk/>
            <pc:sldMk cId="1076230089" sldId="266"/>
            <ac:spMk id="23" creationId="{ADA4A1E0-51C5-410B-AC5E-A0C49A44F1D6}"/>
          </ac:spMkLst>
        </pc:spChg>
        <pc:spChg chg="add mod">
          <ac:chgData name="Simmonds, Lucas P" userId="da4c39a2-83e7-496c-aebc-fba962cf5c7a" providerId="ADAL" clId="{E349A620-EA9A-4703-8558-36CE5947493F}" dt="2019-09-06T13:51:18.418" v="1086" actId="1076"/>
          <ac:spMkLst>
            <pc:docMk/>
            <pc:sldMk cId="1076230089" sldId="266"/>
            <ac:spMk id="24" creationId="{41A73901-6988-4A2F-B527-864AB7A32E57}"/>
          </ac:spMkLst>
        </pc:spChg>
        <pc:picChg chg="add del mod">
          <ac:chgData name="Simmonds, Lucas P" userId="da4c39a2-83e7-496c-aebc-fba962cf5c7a" providerId="ADAL" clId="{E349A620-EA9A-4703-8558-36CE5947493F}" dt="2019-09-06T13:18:13.978" v="223" actId="931"/>
          <ac:picMkLst>
            <pc:docMk/>
            <pc:sldMk cId="1076230089" sldId="266"/>
            <ac:picMk id="6" creationId="{B8BC165A-10FA-4933-AA18-B1FD8A942054}"/>
          </ac:picMkLst>
        </pc:picChg>
        <pc:picChg chg="add del mod">
          <ac:chgData name="Simmonds, Lucas P" userId="da4c39a2-83e7-496c-aebc-fba962cf5c7a" providerId="ADAL" clId="{E349A620-EA9A-4703-8558-36CE5947493F}" dt="2019-09-06T13:42:34.452" v="679" actId="478"/>
          <ac:picMkLst>
            <pc:docMk/>
            <pc:sldMk cId="1076230089" sldId="266"/>
            <ac:picMk id="9" creationId="{BA32D666-5F99-4D30-A4AB-F913894DD80F}"/>
          </ac:picMkLst>
        </pc:picChg>
        <pc:picChg chg="add del mod">
          <ac:chgData name="Simmonds, Lucas P" userId="da4c39a2-83e7-496c-aebc-fba962cf5c7a" providerId="ADAL" clId="{E349A620-EA9A-4703-8558-36CE5947493F}" dt="2019-09-06T13:42:20.356" v="671" actId="478"/>
          <ac:picMkLst>
            <pc:docMk/>
            <pc:sldMk cId="1076230089" sldId="266"/>
            <ac:picMk id="12" creationId="{E51F977D-ABEF-4047-9A9C-E3EFBC9165A8}"/>
          </ac:picMkLst>
        </pc:picChg>
        <pc:picChg chg="add mod">
          <ac:chgData name="Simmonds, Lucas P" userId="da4c39a2-83e7-496c-aebc-fba962cf5c7a" providerId="ADAL" clId="{E349A620-EA9A-4703-8558-36CE5947493F}" dt="2019-09-06T13:42:33.453" v="678" actId="1076"/>
          <ac:picMkLst>
            <pc:docMk/>
            <pc:sldMk cId="1076230089" sldId="266"/>
            <ac:picMk id="17" creationId="{583AF9C3-A423-4A14-97EB-45336525B5C5}"/>
          </ac:picMkLst>
        </pc:picChg>
      </pc:sldChg>
      <pc:sldChg chg="addSp delSp modSp add del">
        <pc:chgData name="Simmonds, Lucas P" userId="da4c39a2-83e7-496c-aebc-fba962cf5c7a" providerId="ADAL" clId="{E349A620-EA9A-4703-8558-36CE5947493F}" dt="2019-09-06T13:53:40.672" v="1217" actId="2696"/>
        <pc:sldMkLst>
          <pc:docMk/>
          <pc:sldMk cId="2037214888" sldId="267"/>
        </pc:sldMkLst>
        <pc:spChg chg="add del mod">
          <ac:chgData name="Simmonds, Lucas P" userId="da4c39a2-83e7-496c-aebc-fba962cf5c7a" providerId="ADAL" clId="{E349A620-EA9A-4703-8558-36CE5947493F}" dt="2019-09-06T13:34:29.336" v="487" actId="478"/>
          <ac:spMkLst>
            <pc:docMk/>
            <pc:sldMk cId="2037214888" sldId="267"/>
            <ac:spMk id="4" creationId="{D21C26F6-95CB-499A-9954-367748EF59CC}"/>
          </ac:spMkLst>
        </pc:spChg>
        <pc:spChg chg="add del mod">
          <ac:chgData name="Simmonds, Lucas P" userId="da4c39a2-83e7-496c-aebc-fba962cf5c7a" providerId="ADAL" clId="{E349A620-EA9A-4703-8558-36CE5947493F}" dt="2019-09-06T13:34:30.811" v="488" actId="478"/>
          <ac:spMkLst>
            <pc:docMk/>
            <pc:sldMk cId="2037214888" sldId="267"/>
            <ac:spMk id="6" creationId="{4DE0BEDE-EF24-44F1-A19B-10A7F2EDFE67}"/>
          </ac:spMkLst>
        </pc:spChg>
        <pc:spChg chg="del mod">
          <ac:chgData name="Simmonds, Lucas P" userId="da4c39a2-83e7-496c-aebc-fba962cf5c7a" providerId="ADAL" clId="{E349A620-EA9A-4703-8558-36CE5947493F}" dt="2019-09-06T13:34:35.921" v="491" actId="478"/>
          <ac:spMkLst>
            <pc:docMk/>
            <pc:sldMk cId="2037214888" sldId="267"/>
            <ac:spMk id="10" creationId="{86904904-0524-4831-BF7D-A791C669B6B6}"/>
          </ac:spMkLst>
        </pc:spChg>
        <pc:spChg chg="add mod">
          <ac:chgData name="Simmonds, Lucas P" userId="da4c39a2-83e7-496c-aebc-fba962cf5c7a" providerId="ADAL" clId="{E349A620-EA9A-4703-8558-36CE5947493F}" dt="2019-09-06T13:39:39.332" v="658" actId="1076"/>
          <ac:spMkLst>
            <pc:docMk/>
            <pc:sldMk cId="2037214888" sldId="267"/>
            <ac:spMk id="11" creationId="{884B81C8-E476-4D80-9188-C9424A8CA0DD}"/>
          </ac:spMkLst>
        </pc:spChg>
        <pc:spChg chg="del">
          <ac:chgData name="Simmonds, Lucas P" userId="da4c39a2-83e7-496c-aebc-fba962cf5c7a" providerId="ADAL" clId="{E349A620-EA9A-4703-8558-36CE5947493F}" dt="2019-09-06T13:34:34.189" v="490" actId="478"/>
          <ac:spMkLst>
            <pc:docMk/>
            <pc:sldMk cId="2037214888" sldId="267"/>
            <ac:spMk id="13" creationId="{CA980D44-AC5A-4969-8153-7E181C2FF6DA}"/>
          </ac:spMkLst>
        </pc:spChg>
        <pc:spChg chg="add mod">
          <ac:chgData name="Simmonds, Lucas P" userId="da4c39a2-83e7-496c-aebc-fba962cf5c7a" providerId="ADAL" clId="{E349A620-EA9A-4703-8558-36CE5947493F}" dt="2019-09-06T13:36:41.343" v="636" actId="20577"/>
          <ac:spMkLst>
            <pc:docMk/>
            <pc:sldMk cId="2037214888" sldId="267"/>
            <ac:spMk id="14" creationId="{759BE2C1-54A5-411C-A3FA-FFA45AA1E8F1}"/>
          </ac:spMkLst>
        </pc:spChg>
        <pc:spChg chg="add mod">
          <ac:chgData name="Simmonds, Lucas P" userId="da4c39a2-83e7-496c-aebc-fba962cf5c7a" providerId="ADAL" clId="{E349A620-EA9A-4703-8558-36CE5947493F}" dt="2019-09-06T13:43:21.606" v="693" actId="114"/>
          <ac:spMkLst>
            <pc:docMk/>
            <pc:sldMk cId="2037214888" sldId="267"/>
            <ac:spMk id="15" creationId="{EBFA95CA-9845-4A9B-B9FC-389FD941611F}"/>
          </ac:spMkLst>
        </pc:spChg>
        <pc:picChg chg="add del mod">
          <ac:chgData name="Simmonds, Lucas P" userId="da4c39a2-83e7-496c-aebc-fba962cf5c7a" providerId="ADAL" clId="{E349A620-EA9A-4703-8558-36CE5947493F}" dt="2019-09-06T13:40:29.278" v="661"/>
          <ac:picMkLst>
            <pc:docMk/>
            <pc:sldMk cId="2037214888" sldId="267"/>
            <ac:picMk id="8" creationId="{2AFBE7BE-243D-4B56-9FD4-D85FEC90F8EE}"/>
          </ac:picMkLst>
        </pc:picChg>
        <pc:picChg chg="del">
          <ac:chgData name="Simmonds, Lucas P" userId="da4c39a2-83e7-496c-aebc-fba962cf5c7a" providerId="ADAL" clId="{E349A620-EA9A-4703-8558-36CE5947493F}" dt="2019-09-06T13:34:27.623" v="485" actId="478"/>
          <ac:picMkLst>
            <pc:docMk/>
            <pc:sldMk cId="2037214888" sldId="267"/>
            <ac:picMk id="9" creationId="{BA32D666-5F99-4D30-A4AB-F913894DD80F}"/>
          </ac:picMkLst>
        </pc:picChg>
        <pc:picChg chg="del">
          <ac:chgData name="Simmonds, Lucas P" userId="da4c39a2-83e7-496c-aebc-fba962cf5c7a" providerId="ADAL" clId="{E349A620-EA9A-4703-8558-36CE5947493F}" dt="2019-09-06T13:34:28.127" v="486" actId="478"/>
          <ac:picMkLst>
            <pc:docMk/>
            <pc:sldMk cId="2037214888" sldId="267"/>
            <ac:picMk id="12" creationId="{E51F977D-ABEF-4047-9A9C-E3EFBC9165A8}"/>
          </ac:picMkLst>
        </pc:picChg>
      </pc:sldChg>
      <pc:sldChg chg="addSp delSp modSp add del">
        <pc:chgData name="Simmonds, Lucas P" userId="da4c39a2-83e7-496c-aebc-fba962cf5c7a" providerId="ADAL" clId="{E349A620-EA9A-4703-8558-36CE5947493F}" dt="2019-09-06T13:43:35.627" v="699" actId="2696"/>
        <pc:sldMkLst>
          <pc:docMk/>
          <pc:sldMk cId="1959553465" sldId="268"/>
        </pc:sldMkLst>
        <pc:spChg chg="add del mod">
          <ac:chgData name="Simmonds, Lucas P" userId="da4c39a2-83e7-496c-aebc-fba962cf5c7a" providerId="ADAL" clId="{E349A620-EA9A-4703-8558-36CE5947493F}" dt="2019-09-06T13:43:25.726" v="694" actId="478"/>
          <ac:spMkLst>
            <pc:docMk/>
            <pc:sldMk cId="1959553465" sldId="268"/>
            <ac:spMk id="4" creationId="{A7C1B4A2-40CB-4CD6-8942-885CFB859CFF}"/>
          </ac:spMkLst>
        </pc:spChg>
        <pc:spChg chg="add del mod">
          <ac:chgData name="Simmonds, Lucas P" userId="da4c39a2-83e7-496c-aebc-fba962cf5c7a" providerId="ADAL" clId="{E349A620-EA9A-4703-8558-36CE5947493F}" dt="2019-09-06T13:43:26.958" v="695" actId="478"/>
          <ac:spMkLst>
            <pc:docMk/>
            <pc:sldMk cId="1959553465" sldId="268"/>
            <ac:spMk id="6" creationId="{CCF093E2-22B4-41E4-9DE7-B2CB0E7715A9}"/>
          </ac:spMkLst>
        </pc:spChg>
        <pc:spChg chg="del">
          <ac:chgData name="Simmonds, Lucas P" userId="da4c39a2-83e7-496c-aebc-fba962cf5c7a" providerId="ADAL" clId="{E349A620-EA9A-4703-8558-36CE5947493F}" dt="2019-09-06T13:43:29.140" v="697" actId="478"/>
          <ac:spMkLst>
            <pc:docMk/>
            <pc:sldMk cId="1959553465" sldId="268"/>
            <ac:spMk id="10" creationId="{86904904-0524-4831-BF7D-A791C669B6B6}"/>
          </ac:spMkLst>
        </pc:spChg>
        <pc:spChg chg="mod">
          <ac:chgData name="Simmonds, Lucas P" userId="da4c39a2-83e7-496c-aebc-fba962cf5c7a" providerId="ADAL" clId="{E349A620-EA9A-4703-8558-36CE5947493F}" dt="2019-09-06T13:43:30.641" v="698" actId="6549"/>
          <ac:spMkLst>
            <pc:docMk/>
            <pc:sldMk cId="1959553465" sldId="268"/>
            <ac:spMk id="13" creationId="{CA980D44-AC5A-4969-8153-7E181C2FF6DA}"/>
          </ac:spMkLst>
        </pc:spChg>
        <pc:picChg chg="del">
          <ac:chgData name="Simmonds, Lucas P" userId="da4c39a2-83e7-496c-aebc-fba962cf5c7a" providerId="ADAL" clId="{E349A620-EA9A-4703-8558-36CE5947493F}" dt="2019-09-06T13:40:32.895" v="663" actId="478"/>
          <ac:picMkLst>
            <pc:docMk/>
            <pc:sldMk cId="1959553465" sldId="268"/>
            <ac:picMk id="9" creationId="{BA32D666-5F99-4D30-A4AB-F913894DD80F}"/>
          </ac:picMkLst>
        </pc:picChg>
        <pc:picChg chg="add del mod">
          <ac:chgData name="Simmonds, Lucas P" userId="da4c39a2-83e7-496c-aebc-fba962cf5c7a" providerId="ADAL" clId="{E349A620-EA9A-4703-8558-36CE5947493F}" dt="2019-09-06T13:43:28.461" v="696" actId="478"/>
          <ac:picMkLst>
            <pc:docMk/>
            <pc:sldMk cId="1959553465" sldId="268"/>
            <ac:picMk id="11" creationId="{B066DAF9-D794-4729-9CC5-8CBFC0F06318}"/>
          </ac:picMkLst>
        </pc:picChg>
        <pc:picChg chg="del">
          <ac:chgData name="Simmonds, Lucas P" userId="da4c39a2-83e7-496c-aebc-fba962cf5c7a" providerId="ADAL" clId="{E349A620-EA9A-4703-8558-36CE5947493F}" dt="2019-09-06T13:40:34.149" v="664" actId="478"/>
          <ac:picMkLst>
            <pc:docMk/>
            <pc:sldMk cId="1959553465" sldId="268"/>
            <ac:picMk id="12" creationId="{E51F977D-ABEF-4047-9A9C-E3EFBC9165A8}"/>
          </ac:picMkLst>
        </pc:picChg>
      </pc:sldChg>
      <pc:sldChg chg="addSp delSp modSp add">
        <pc:chgData name="Simmonds, Lucas P" userId="da4c39a2-83e7-496c-aebc-fba962cf5c7a" providerId="ADAL" clId="{E349A620-EA9A-4703-8558-36CE5947493F}" dt="2019-09-06T13:53:34.490" v="1216" actId="1076"/>
        <pc:sldMkLst>
          <pc:docMk/>
          <pc:sldMk cId="3176192202" sldId="268"/>
        </pc:sldMkLst>
        <pc:spChg chg="add del mod">
          <ac:chgData name="Simmonds, Lucas P" userId="da4c39a2-83e7-496c-aebc-fba962cf5c7a" providerId="ADAL" clId="{E349A620-EA9A-4703-8558-36CE5947493F}" dt="2019-09-06T13:49:06.818" v="903" actId="478"/>
          <ac:spMkLst>
            <pc:docMk/>
            <pc:sldMk cId="3176192202" sldId="268"/>
            <ac:spMk id="5" creationId="{379BBEA9-596A-4F83-9B36-8C5778603A38}"/>
          </ac:spMkLst>
        </pc:spChg>
        <pc:spChg chg="add del mod">
          <ac:chgData name="Simmonds, Lucas P" userId="da4c39a2-83e7-496c-aebc-fba962cf5c7a" providerId="ADAL" clId="{E349A620-EA9A-4703-8558-36CE5947493F}" dt="2019-09-06T13:46:36.751" v="714" actId="478"/>
          <ac:spMkLst>
            <pc:docMk/>
            <pc:sldMk cId="3176192202" sldId="268"/>
            <ac:spMk id="8" creationId="{07FF1700-6F47-40B4-9B7E-1BAF56A66CF6}"/>
          </ac:spMkLst>
        </pc:spChg>
        <pc:spChg chg="mod">
          <ac:chgData name="Simmonds, Lucas P" userId="da4c39a2-83e7-496c-aebc-fba962cf5c7a" providerId="ADAL" clId="{E349A620-EA9A-4703-8558-36CE5947493F}" dt="2019-09-06T13:52:34.853" v="1199" actId="20577"/>
          <ac:spMkLst>
            <pc:docMk/>
            <pc:sldMk cId="3176192202" sldId="268"/>
            <ac:spMk id="23" creationId="{ADA4A1E0-51C5-410B-AC5E-A0C49A44F1D6}"/>
          </ac:spMkLst>
        </pc:spChg>
        <pc:spChg chg="mod">
          <ac:chgData name="Simmonds, Lucas P" userId="da4c39a2-83e7-496c-aebc-fba962cf5c7a" providerId="ADAL" clId="{E349A620-EA9A-4703-8558-36CE5947493F}" dt="2019-09-06T13:51:36.971" v="1088" actId="1076"/>
          <ac:spMkLst>
            <pc:docMk/>
            <pc:sldMk cId="3176192202" sldId="268"/>
            <ac:spMk id="24" creationId="{41A73901-6988-4A2F-B527-864AB7A32E57}"/>
          </ac:spMkLst>
        </pc:spChg>
        <pc:picChg chg="add mod ord">
          <ac:chgData name="Simmonds, Lucas P" userId="da4c39a2-83e7-496c-aebc-fba962cf5c7a" providerId="ADAL" clId="{E349A620-EA9A-4703-8558-36CE5947493F}" dt="2019-09-06T13:53:34.490" v="1216" actId="1076"/>
          <ac:picMkLst>
            <pc:docMk/>
            <pc:sldMk cId="3176192202" sldId="268"/>
            <ac:picMk id="4" creationId="{E12C0AE9-F913-4E00-AE98-F6547FEBB1E8}"/>
          </ac:picMkLst>
        </pc:picChg>
        <pc:picChg chg="add del mod">
          <ac:chgData name="Simmonds, Lucas P" userId="da4c39a2-83e7-496c-aebc-fba962cf5c7a" providerId="ADAL" clId="{E349A620-EA9A-4703-8558-36CE5947493F}" dt="2019-09-06T13:46:36.751" v="714" actId="478"/>
          <ac:picMkLst>
            <pc:docMk/>
            <pc:sldMk cId="3176192202" sldId="268"/>
            <ac:picMk id="7" creationId="{F9533F27-4198-4E9E-A471-46C3E22C9AE1}"/>
          </ac:picMkLst>
        </pc:picChg>
        <pc:picChg chg="del">
          <ac:chgData name="Simmonds, Lucas P" userId="da4c39a2-83e7-496c-aebc-fba962cf5c7a" providerId="ADAL" clId="{E349A620-EA9A-4703-8558-36CE5947493F}" dt="2019-09-06T13:44:13.727" v="702" actId="478"/>
          <ac:picMkLst>
            <pc:docMk/>
            <pc:sldMk cId="3176192202" sldId="268"/>
            <ac:picMk id="17" creationId="{583AF9C3-A423-4A14-97EB-45336525B5C5}"/>
          </ac:picMkLst>
        </pc:picChg>
      </pc:sldChg>
      <pc:sldChg chg="modSp add">
        <pc:chgData name="Simmonds, Lucas P" userId="da4c39a2-83e7-496c-aebc-fba962cf5c7a" providerId="ADAL" clId="{E349A620-EA9A-4703-8558-36CE5947493F}" dt="2019-09-06T13:54:04.362" v="1239" actId="20577"/>
        <pc:sldMkLst>
          <pc:docMk/>
          <pc:sldMk cId="2473568812" sldId="269"/>
        </pc:sldMkLst>
        <pc:spChg chg="mod">
          <ac:chgData name="Simmonds, Lucas P" userId="da4c39a2-83e7-496c-aebc-fba962cf5c7a" providerId="ADAL" clId="{E349A620-EA9A-4703-8558-36CE5947493F}" dt="2019-09-06T13:54:04.362" v="1239" actId="20577"/>
          <ac:spMkLst>
            <pc:docMk/>
            <pc:sldMk cId="2473568812" sldId="269"/>
            <ac:spMk id="2" creationId="{D99344DC-AD77-4388-A1C0-0C7FB4063D88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687693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47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64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506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98593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63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81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512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14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72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76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648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7orLTpm6tk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8.xml"/><Relationship Id="rId1" Type="http://schemas.openxmlformats.org/officeDocument/2006/relationships/video" Target="https://www.youtube.com/embed/wvJ64NYke1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sandialabs/6816780056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thisbigcity.net/south-koreas-most-sustainable-home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2019 UNH SEDS Teaser">
            <a:hlinkClick r:id="" action="ppaction://media"/>
            <a:extLst>
              <a:ext uri="{FF2B5EF4-FFF2-40B4-BE49-F238E27FC236}">
                <a16:creationId xmlns:a16="http://schemas.microsoft.com/office/drawing/2014/main" id="{B5A9207E-210A-4B3B-B5CB-77E06A9DC31A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08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UNH SEDS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UNH SEDS Civil Engineering Senior Design Project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25D6B-5492-411D-B5A0-1EEF91088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009" y="457200"/>
            <a:ext cx="3827639" cy="1600197"/>
          </a:xfrm>
        </p:spPr>
        <p:txBody>
          <a:bodyPr/>
          <a:lstStyle/>
          <a:p>
            <a:r>
              <a:rPr lang="en-US" dirty="0"/>
              <a:t>Current Projects</a:t>
            </a:r>
          </a:p>
        </p:txBody>
      </p:sp>
      <p:pic>
        <p:nvPicPr>
          <p:cNvPr id="5" name="Online Media 4" title="UNH SEDS Summer Hotfire Test 2019">
            <a:hlinkClick r:id="" action="ppaction://media"/>
            <a:extLst>
              <a:ext uri="{FF2B5EF4-FFF2-40B4-BE49-F238E27FC236}">
                <a16:creationId xmlns:a16="http://schemas.microsoft.com/office/drawing/2014/main" id="{5C7C762F-E245-4FF5-93D7-961A2B20C896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041648" y="1257298"/>
            <a:ext cx="6913127" cy="388863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B891D-68E2-4254-A0A8-EEB0BDC433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4009" y="2099734"/>
            <a:ext cx="3827640" cy="381000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Payload &amp; Recovery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Propulsion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Frame Design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Thrust Vectoring </a:t>
            </a:r>
            <a:r>
              <a:rPr lang="en-US" sz="2000" i="1" dirty="0"/>
              <a:t>Research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4787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6D7B817-6658-466D-B7F8-851ED5C35E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4DB5839-12B9-4BA0-98A8-CAE44ED19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199D16-9D0B-41FF-ABB3-B8DBAD5E2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4564674"/>
            <a:ext cx="4010820" cy="16154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What we have to protect us…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51E4A50-C7E8-4DFC-B6CD-05B8CC01F32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1" r="11559" b="-3"/>
          <a:stretch/>
        </p:blipFill>
        <p:spPr>
          <a:xfrm rot="5400000">
            <a:off x="329929" y="-329929"/>
            <a:ext cx="4212708" cy="487256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986FA38-C5D7-4FD0-8195-EE74963A63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81" r="19219" b="3"/>
          <a:stretch/>
        </p:blipFill>
        <p:spPr>
          <a:xfrm rot="5400000">
            <a:off x="6056782" y="-1023348"/>
            <a:ext cx="4212708" cy="6259407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41A955B-D579-48FD-A51C-51B0C0B69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3000" y="4813604"/>
            <a:ext cx="0" cy="11176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09F77C0-90D0-4A1E-BE80-C240CA27032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6154" y="4564063"/>
            <a:ext cx="4689405" cy="1616075"/>
          </a:xfrm>
        </p:spPr>
      </p:pic>
    </p:spTree>
    <p:extLst>
      <p:ext uri="{BB962C8B-B14F-4D97-AF65-F5344CB8AC3E}">
        <p14:creationId xmlns:p14="http://schemas.microsoft.com/office/powerpoint/2010/main" val="899729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23D50B8-1D27-420D-BA4A-249914120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BB176-B6C1-4B5A-AADA-F930947E0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2040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8CDC34-0F26-409D-B10F-578D4DCC4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7EB9F-F95A-4720-8679-39002E47F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 dirty="0"/>
              <a:t>Senior Design Project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83AF9C3-A423-4A14-97EB-45336525B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1354" y="821643"/>
            <a:ext cx="4841698" cy="375988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DA4A1E0-51C5-410B-AC5E-A0C49A44F1D6}"/>
              </a:ext>
            </a:extLst>
          </p:cNvPr>
          <p:cNvSpPr txBox="1"/>
          <p:nvPr/>
        </p:nvSpPr>
        <p:spPr>
          <a:xfrm>
            <a:off x="639421" y="2273200"/>
            <a:ext cx="52355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bunker that can withstand an impact from a failed test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bunker with the ability to hold 8-10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bunker that can be trailered from the back of a pick up truck </a:t>
            </a:r>
          </a:p>
          <a:p>
            <a:r>
              <a:rPr lang="en-US" dirty="0"/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A73901-6988-4A2F-B527-864AB7A32E57}"/>
              </a:ext>
            </a:extLst>
          </p:cNvPr>
          <p:cNvSpPr txBox="1"/>
          <p:nvPr/>
        </p:nvSpPr>
        <p:spPr>
          <a:xfrm>
            <a:off x="639422" y="1507274"/>
            <a:ext cx="52355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What we need…</a:t>
            </a:r>
          </a:p>
        </p:txBody>
      </p:sp>
    </p:spTree>
    <p:extLst>
      <p:ext uri="{BB962C8B-B14F-4D97-AF65-F5344CB8AC3E}">
        <p14:creationId xmlns:p14="http://schemas.microsoft.com/office/powerpoint/2010/main" val="1076230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23D50B8-1D27-420D-BA4A-249914120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EFBB176-B6C1-4B5A-AADA-F930947E0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2040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8CDC34-0F26-409D-B10F-578D4DCC4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57EB9F-F95A-4720-8679-39002E47F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 dirty="0"/>
              <a:t>Senior Design Project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A4A1E0-51C5-410B-AC5E-A0C49A44F1D6}"/>
              </a:ext>
            </a:extLst>
          </p:cNvPr>
          <p:cNvSpPr txBox="1"/>
          <p:nvPr/>
        </p:nvSpPr>
        <p:spPr>
          <a:xfrm>
            <a:off x="639421" y="2248008"/>
            <a:ext cx="52355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bunker that is heated for winter tests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live feed of the test site during hot fire tests displayed through TV in bunker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self sustaining bunker powered by renewable energy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A73901-6988-4A2F-B527-864AB7A32E57}"/>
              </a:ext>
            </a:extLst>
          </p:cNvPr>
          <p:cNvSpPr txBox="1"/>
          <p:nvPr/>
        </p:nvSpPr>
        <p:spPr>
          <a:xfrm>
            <a:off x="639422" y="1482082"/>
            <a:ext cx="52355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What we </a:t>
            </a:r>
            <a:r>
              <a:rPr lang="en-US" sz="3200" i="1" dirty="0"/>
              <a:t>want</a:t>
            </a:r>
            <a:r>
              <a:rPr lang="en-US" sz="3200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C0AE9-F913-4E00-AE98-F6547FEBB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21888" y="614708"/>
            <a:ext cx="5078730" cy="338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192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344DC-AD77-4388-A1C0-0C7FB4063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B0387E-147A-4975-944E-584A5F97112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61B8A-E436-4005-B21B-0A11BA78665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568812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110</Words>
  <Application>Microsoft Office PowerPoint</Application>
  <PresentationFormat>Widescreen</PresentationFormat>
  <Paragraphs>24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Schoolbook</vt:lpstr>
      <vt:lpstr>Wingdings 2</vt:lpstr>
      <vt:lpstr>View</vt:lpstr>
      <vt:lpstr>PowerPoint Presentation</vt:lpstr>
      <vt:lpstr>UNH SEDS</vt:lpstr>
      <vt:lpstr>Current Projects</vt:lpstr>
      <vt:lpstr>What we have to protect us…</vt:lpstr>
      <vt:lpstr>Senior Design Project</vt:lpstr>
      <vt:lpstr>Senior Design Project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Simmonds, Lucas P</dc:creator>
  <cp:lastModifiedBy>Simmonds, Lucas P</cp:lastModifiedBy>
  <cp:revision>1</cp:revision>
  <dcterms:created xsi:type="dcterms:W3CDTF">2019-09-06T13:19:26Z</dcterms:created>
  <dcterms:modified xsi:type="dcterms:W3CDTF">2019-09-06T13:54:17Z</dcterms:modified>
</cp:coreProperties>
</file>